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2"/>
  </p:notesMasterIdLst>
  <p:handoutMasterIdLst>
    <p:handoutMasterId r:id="rId13"/>
  </p:handoutMasterIdLst>
  <p:sldIdLst>
    <p:sldId id="256" r:id="rId6"/>
    <p:sldId id="257" r:id="rId7"/>
    <p:sldId id="258" r:id="rId8"/>
    <p:sldId id="259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77" d="100"/>
          <a:sy n="77" d="100"/>
        </p:scale>
        <p:origin x="-104" y="-29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5/7/15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5/7/15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System A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Command </a:t>
            </a:r>
            <a:r>
              <a:rPr lang="en-US" dirty="0" smtClean="0"/>
              <a:t>Run - System 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</a:t>
            </a:r>
            <a:r>
              <a:rPr lang="en-US" dirty="0" smtClean="0"/>
              <a:t>- Workstation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accent4">
              <a:lumMod val="50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193524" y="1741714"/>
            <a:ext cx="507999" cy="4572000"/>
          </a:xfrm>
          <a:prstGeom prst="rect">
            <a:avLst/>
          </a:prstGeom>
        </p:spPr>
        <p:txBody>
          <a:bodyPr vert="horz" wrap="square" lIns="91440" tIns="91440" rIns="91440" bIns="91440" rtlCol="0" anchor="ctr">
            <a:normAutofit lnSpcReduction="10000"/>
          </a:bodyPr>
          <a:lstStyle/>
          <a:p>
            <a:pPr algn="ctr"/>
            <a:r>
              <a:rPr lang="en-US" sz="2800" b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workstation</a:t>
            </a:r>
            <a:endParaRPr lang="en-US" sz="2800" b="0" dirty="0" smtClean="0">
              <a:solidFill>
                <a:schemeClr val="tx1">
                  <a:lumMod val="60000"/>
                  <a:lumOff val="40000"/>
                </a:schemeClr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0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a Cloud Workstation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 ensure the "smoothest" setup experience we will be using a virtual machine with all the necessary tools installed.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83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</a:t>
            </a:r>
            <a:r>
              <a:rPr lang="en-US" dirty="0"/>
              <a:t>A</a:t>
            </a:r>
            <a:r>
              <a:rPr lang="en-US" dirty="0" smtClean="0"/>
              <a:t>bout My Workstation?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2869141"/>
          </a:xfrm>
        </p:spPr>
        <p:txBody>
          <a:bodyPr/>
          <a:lstStyle/>
          <a:p>
            <a:r>
              <a:rPr lang="en-US" dirty="0" smtClean="0"/>
              <a:t>At the end of the workshop we will have an </a:t>
            </a:r>
            <a:r>
              <a:rPr lang="en-US" b="1" dirty="0" err="1" smtClean="0"/>
              <a:t>InstallFest</a:t>
            </a:r>
            <a:r>
              <a:rPr lang="en-US" dirty="0" smtClean="0"/>
              <a:t>!</a:t>
            </a:r>
          </a:p>
          <a:p>
            <a:endParaRPr lang="en-US" dirty="0"/>
          </a:p>
          <a:p>
            <a:r>
              <a:rPr lang="en-US" dirty="0" smtClean="0"/>
              <a:t>During that time we will install all the necessary tools on your workstation and troubleshoot any installation issues you may experience.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06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Your Workstation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b="1" dirty="0" err="1" smtClean="0"/>
              <a:t>ssh</a:t>
            </a:r>
            <a:r>
              <a:rPr lang="en-US" b="1" dirty="0" smtClean="0"/>
              <a:t> </a:t>
            </a:r>
            <a:r>
              <a:rPr lang="en-US" dirty="0" smtClean="0"/>
              <a:t>into the remote machine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"Let's all hope the </a:t>
            </a:r>
            <a:r>
              <a:rPr lang="en-US" dirty="0" err="1" smtClean="0"/>
              <a:t>WiFi</a:t>
            </a:r>
            <a:r>
              <a:rPr lang="en-US" dirty="0" smtClean="0"/>
              <a:t> holds up to the onslaught." </a:t>
            </a:r>
          </a:p>
          <a:p>
            <a:r>
              <a:rPr lang="en-US" dirty="0" smtClean="0"/>
              <a:t>– Conference Attendee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into the remote system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ssh</a:t>
            </a:r>
            <a:r>
              <a:rPr lang="en-US" dirty="0" smtClean="0"/>
              <a:t> ADDRESS -l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17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Ubuntu 14.04 on EC2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chef user has been granted password-less </a:t>
            </a:r>
            <a:r>
              <a:rPr lang="en-US" dirty="0" err="1" smtClean="0"/>
              <a:t>sudoers</a:t>
            </a:r>
            <a:r>
              <a:rPr lang="en-US" dirty="0" smtClean="0"/>
              <a:t> access. </a:t>
            </a:r>
          </a:p>
          <a:p>
            <a:endParaRPr lang="en-US" dirty="0"/>
          </a:p>
          <a:p>
            <a:r>
              <a:rPr lang="en-US" dirty="0" smtClean="0"/>
              <a:t>The following software is installed:</a:t>
            </a:r>
          </a:p>
          <a:p>
            <a:endParaRPr lang="en-US" dirty="0"/>
          </a:p>
          <a:p>
            <a:pPr algn="r"/>
            <a:r>
              <a:rPr lang="en-US" dirty="0" smtClean="0"/>
              <a:t>Chef DK</a:t>
            </a:r>
          </a:p>
          <a:p>
            <a:pPr algn="r"/>
            <a:r>
              <a:rPr lang="en-US" dirty="0" err="1" smtClean="0"/>
              <a:t>Docker</a:t>
            </a:r>
            <a:endParaRPr lang="en-US" dirty="0" smtClean="0"/>
          </a:p>
          <a:p>
            <a:pPr algn="r"/>
            <a:r>
              <a:rPr lang="en-US" dirty="0" smtClean="0"/>
              <a:t>kitchen-</a:t>
            </a:r>
            <a:r>
              <a:rPr lang="en-US" dirty="0" err="1" smtClean="0"/>
              <a:t>docker</a:t>
            </a:r>
            <a:r>
              <a:rPr lang="en-US" dirty="0" smtClean="0"/>
              <a:t> gem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10225</TotalTime>
  <Words>132</Words>
  <Application>Microsoft Macintosh PowerPoint</Application>
  <PresentationFormat>Custom</PresentationFormat>
  <Paragraphs>21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ChefDk3.2Template</vt:lpstr>
      <vt:lpstr>Getting a Workstation</vt:lpstr>
      <vt:lpstr>Using a Cloud Workstation</vt:lpstr>
      <vt:lpstr>What About My Workstation?</vt:lpstr>
      <vt:lpstr>Getting Your Workstation</vt:lpstr>
      <vt:lpstr>SSH into the remote system</vt:lpstr>
      <vt:lpstr>Ubuntu 14.04 on EC2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1312</cp:revision>
  <cp:lastPrinted>2015-02-07T23:49:10Z</cp:lastPrinted>
  <dcterms:created xsi:type="dcterms:W3CDTF">2012-09-13T17:36:07Z</dcterms:created>
  <dcterms:modified xsi:type="dcterms:W3CDTF">2015-05-07T23:58:19Z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